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7" r:id="rId5"/>
    <p:sldId id="279" r:id="rId6"/>
    <p:sldId id="278" r:id="rId7"/>
    <p:sldId id="280" r:id="rId8"/>
    <p:sldId id="281" r:id="rId9"/>
    <p:sldId id="259" r:id="rId10"/>
    <p:sldId id="260" r:id="rId11"/>
    <p:sldId id="261" r:id="rId12"/>
    <p:sldId id="282" r:id="rId13"/>
    <p:sldId id="284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62" r:id="rId22"/>
    <p:sldId id="291" r:id="rId23"/>
    <p:sldId id="292" r:id="rId24"/>
    <p:sldId id="293" r:id="rId25"/>
    <p:sldId id="263" r:id="rId26"/>
    <p:sldId id="276" r:id="rId27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4"/>
    <p:restoredTop sz="94681"/>
  </p:normalViewPr>
  <p:slideViewPr>
    <p:cSldViewPr snapToGrid="0">
      <p:cViewPr varScale="1">
        <p:scale>
          <a:sx n="57" d="100"/>
          <a:sy n="57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92857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第一个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3.2.4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57" y="1726076"/>
            <a:ext cx="10402651" cy="72807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Eclipse+PyDev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插件实现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3.3.1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un 函数名(参数列表) : 返回值类型 {…"/>
          <p:cNvSpPr/>
          <p:nvPr/>
        </p:nvSpPr>
        <p:spPr>
          <a:xfrm>
            <a:off x="2267479" y="3421402"/>
            <a:ext cx="12078527" cy="3037797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中也是通过项目管理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源代码文件的，因此需要先创建一个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项目，然后在项目中创建一个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源代码文件。</a:t>
            </a: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创建项目步骤是：打开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选择菜单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File→New→PyDev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Project，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打开如图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3-12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所示的对话框，在这里可以输入项目名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HelloProj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注意选中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Create '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 folder and add it to the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PYTHONPATH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选项，这会在项目中增加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文件夹，代码文件会放到这个文件夹中，同时会将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文件夹添加到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PYTHONPATH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环境变量中。</a:t>
            </a: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在其他保持默认值，然后单击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Finish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按钮创建项目。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975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输入项目名和保存项目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1726075"/>
            <a:ext cx="5302250" cy="79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52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un 函数名(参数列表) : 返回值类型 {…"/>
          <p:cNvSpPr/>
          <p:nvPr/>
        </p:nvSpPr>
        <p:spPr>
          <a:xfrm>
            <a:off x="2267479" y="3421402"/>
            <a:ext cx="12078527" cy="3037797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项目创建完成后，需要创建一个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代码文件执行控制台输出操作。选择刚刚创建的项目，选中项目中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文件夹，然后选择菜单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File →New →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PyDev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Module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，打开创建文件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Module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（模块）对话框，在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中一个模块就是一个文件，如图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3-14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所示在模块对话框的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Name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文本框中输入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hello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，这是模块名，也是文件命名。另外，还有一个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Package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文本框该文件所在的包，有关包的概念将在第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章详细介绍，在这里先不输入任何的包名。最后单击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Finish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按钮创建文件，此时会弹出文件模板选择对话框，如图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3-15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所示，本例中选择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&lt;Empty&gt;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即空模板，然后单击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OK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按钮创建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563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创建模块对话框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44" y="2259383"/>
            <a:ext cx="7848627" cy="51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9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3.3.3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86" y="1726076"/>
            <a:ext cx="9666493" cy="72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06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130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3.4.1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0" y="1726076"/>
            <a:ext cx="97155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8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68" y="1726076"/>
            <a:ext cx="9213712" cy="70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15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3.1 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Shell</a:t>
            </a: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3.2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PyCharm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3.3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Eclipse+PyDev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3.4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Visual Studio Code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3.5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文本编辑工具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3.6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文本编辑工具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解释器实现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28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3.5.1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编写代码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3289197"/>
            <a:ext cx="11721042" cy="4222737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on 2018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作者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关东升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 = "Hello, World."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print(string)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 main(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Array&lt;String&gt;) {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println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("Hello, world!")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33" y="3034702"/>
            <a:ext cx="11347728" cy="40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93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Sublime Text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中运行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47" y="1956440"/>
            <a:ext cx="8659906" cy="62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90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代码解释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741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99581" y="3310119"/>
            <a:ext cx="11721042" cy="2930075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"""     ①</a:t>
            </a:r>
          </a:p>
          <a:p>
            <a:pPr lvl="3"/>
            <a:r>
              <a:rPr lang="en-US" dirty="0"/>
              <a:t>Created on 2018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</a:p>
          <a:p>
            <a:pPr lvl="3"/>
            <a:r>
              <a:rPr lang="zh-CN" altLang="en-US" dirty="0"/>
              <a:t>作者</a:t>
            </a:r>
            <a:r>
              <a:rPr lang="en-US" altLang="zh-CN" dirty="0"/>
              <a:t>: </a:t>
            </a:r>
            <a:r>
              <a:rPr lang="zh-CN" altLang="en-US" dirty="0"/>
              <a:t>关东升</a:t>
            </a:r>
          </a:p>
          <a:p>
            <a:pPr lvl="3"/>
            <a:r>
              <a:rPr lang="en-US" altLang="zh-CN" dirty="0"/>
              <a:t>"""     ②</a:t>
            </a:r>
          </a:p>
          <a:p>
            <a:pPr lvl="3"/>
            <a:endParaRPr lang="en-US" altLang="zh-CN" dirty="0"/>
          </a:p>
          <a:p>
            <a:pPr lvl="3"/>
            <a:r>
              <a:rPr lang="en-US" dirty="0"/>
              <a:t>string = "Hello, World."        ③</a:t>
            </a:r>
          </a:p>
          <a:p>
            <a:pPr lvl="3"/>
            <a:r>
              <a:rPr lang="en-US" dirty="0"/>
              <a:t>print(string)                  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Shell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．单击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开始菜单中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3.6 (64-bit).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快捷方式文件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启动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．进入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Shell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还可以在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命令提示符（即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）中使用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命令启动，启动命令不区分大小写，也没有任何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IDLE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启动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Shell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3-3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IDLE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提供了简单的文本编辑功能，如剪切、复制、粘贴、撤销或重做等，以及支持语法高亮显示。</a:t>
            </a: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Shell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有如下三种方式：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987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17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2374457" cy="117494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3.2.1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21" y="2073622"/>
            <a:ext cx="8966106" cy="64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2374457" cy="117494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67" y="2636477"/>
            <a:ext cx="7295583" cy="32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8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2374457" cy="117494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hello.py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98" y="1726076"/>
            <a:ext cx="9980962" cy="69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5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3.2.3 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编写代码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un 函数名(参数列表) : 返回值类型 {…"/>
          <p:cNvSpPr/>
          <p:nvPr/>
        </p:nvSpPr>
        <p:spPr>
          <a:xfrm>
            <a:off x="2267479" y="3590679"/>
            <a:ext cx="12078527" cy="2699243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代码文件运行类似于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Swift，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不需要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main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主函数，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解释器从上到下解释运行代码文件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编写代码如下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string = "Hello, World."</a:t>
            </a: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print(string)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545</Words>
  <Application>Microsoft Macintosh PowerPoint</Application>
  <PresentationFormat>自定义</PresentationFormat>
  <Paragraphs>61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Avenir Roman</vt:lpstr>
      <vt:lpstr>Gill Sans</vt:lpstr>
      <vt:lpstr>Helvetica</vt:lpstr>
      <vt:lpstr>Helvetica Light</vt:lpstr>
      <vt:lpstr>Lantinghei SC Heavy</vt:lpstr>
      <vt:lpstr>Menlo</vt:lpstr>
      <vt:lpstr>Microsoft YaHei UI</vt:lpstr>
      <vt:lpstr>冬青黑体简体中文 W3</vt:lpstr>
      <vt:lpstr>微软雅黑</vt:lpstr>
      <vt:lpstr>微软雅黑 Light</vt:lpstr>
      <vt:lpstr>White</vt:lpstr>
      <vt:lpstr>第3章 第一个Python程序</vt:lpstr>
      <vt:lpstr>课程内容</vt:lpstr>
      <vt:lpstr>3.1  使用Python Shell</vt:lpstr>
      <vt:lpstr>启动Python Shell有如下三种方式：</vt:lpstr>
      <vt:lpstr>3.2  使用PyCharm实现</vt:lpstr>
      <vt:lpstr>3.2.1  创建项目</vt:lpstr>
      <vt:lpstr>3.2.2  创建Python代码文件</vt:lpstr>
      <vt:lpstr>hello.py源代码文件</vt:lpstr>
      <vt:lpstr>3.2.3  编写代码</vt:lpstr>
      <vt:lpstr>3.2.4  运行程序</vt:lpstr>
      <vt:lpstr>3.3  使用Eclipse+PyDev插件实现</vt:lpstr>
      <vt:lpstr>3.3.1  创建项目</vt:lpstr>
      <vt:lpstr>输入项目名和保存项目</vt:lpstr>
      <vt:lpstr>3.3.2  创建Python代码文件</vt:lpstr>
      <vt:lpstr>创建模块对话框</vt:lpstr>
      <vt:lpstr>3.3.3  运行程序</vt:lpstr>
      <vt:lpstr>3.4  使用Visual Studio Code实现</vt:lpstr>
      <vt:lpstr>3.4.1  创建Python代码文件</vt:lpstr>
      <vt:lpstr>3.4.2  运行程序</vt:lpstr>
      <vt:lpstr>3.5  文本编辑工具+Python解释器实现</vt:lpstr>
      <vt:lpstr>3.5.1  编写代码</vt:lpstr>
      <vt:lpstr>3.5.2  运行程序</vt:lpstr>
      <vt:lpstr>在Sublime Text中运行Python运行</vt:lpstr>
      <vt:lpstr>3.6  代码解释</vt:lpstr>
      <vt:lpstr>HelloWorld程序代码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22</cp:revision>
  <dcterms:modified xsi:type="dcterms:W3CDTF">2019-07-29T10:44:03Z</dcterms:modified>
</cp:coreProperties>
</file>